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53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31F0953-01DA-4B9A-841C-C911FEEFC1AD}" type="datetimeFigureOut">
              <a:rPr lang="en-IN" smtClean="0"/>
              <a:t>29-11-2019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814A02F-AF5C-4723-9E74-0666B3134B4B}" type="slidenum">
              <a:rPr lang="en-IN" smtClean="0"/>
              <a:t>‹#›</a:t>
            </a:fld>
            <a:endParaRPr lang="en-IN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1363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F0953-01DA-4B9A-841C-C911FEEFC1AD}" type="datetimeFigureOut">
              <a:rPr lang="en-IN" smtClean="0"/>
              <a:t>29-11-2019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4A02F-AF5C-4723-9E74-0666B3134B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7397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F0953-01DA-4B9A-841C-C911FEEFC1AD}" type="datetimeFigureOut">
              <a:rPr lang="en-IN" smtClean="0"/>
              <a:t>29-11-2019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4A02F-AF5C-4723-9E74-0666B3134B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4384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F0953-01DA-4B9A-841C-C911FEEFC1AD}" type="datetimeFigureOut">
              <a:rPr lang="en-IN" smtClean="0"/>
              <a:t>29-11-2019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4A02F-AF5C-4723-9E74-0666B3134B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3381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F0953-01DA-4B9A-841C-C911FEEFC1AD}" type="datetimeFigureOut">
              <a:rPr lang="en-IN" smtClean="0"/>
              <a:t>29-11-2019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4A02F-AF5C-4723-9E74-0666B3134B4B}" type="slidenum">
              <a:rPr lang="en-IN" smtClean="0"/>
              <a:t>‹#›</a:t>
            </a:fld>
            <a:endParaRPr lang="en-IN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2736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F0953-01DA-4B9A-841C-C911FEEFC1AD}" type="datetimeFigureOut">
              <a:rPr lang="en-IN" smtClean="0"/>
              <a:t>29-11-2019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4A02F-AF5C-4723-9E74-0666B3134B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07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F0953-01DA-4B9A-841C-C911FEEFC1AD}" type="datetimeFigureOut">
              <a:rPr lang="en-IN" smtClean="0"/>
              <a:t>29-11-2019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4A02F-AF5C-4723-9E74-0666B3134B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4525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F0953-01DA-4B9A-841C-C911FEEFC1AD}" type="datetimeFigureOut">
              <a:rPr lang="en-IN" smtClean="0"/>
              <a:t>29-11-2019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4A02F-AF5C-4723-9E74-0666B3134B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9540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F0953-01DA-4B9A-841C-C911FEEFC1AD}" type="datetimeFigureOut">
              <a:rPr lang="en-IN" smtClean="0"/>
              <a:t>29-11-2019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4A02F-AF5C-4723-9E74-0666B3134B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2296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F0953-01DA-4B9A-841C-C911FEEFC1AD}" type="datetimeFigureOut">
              <a:rPr lang="en-IN" smtClean="0"/>
              <a:t>29-11-2019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4A02F-AF5C-4723-9E74-0666B3134B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0313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F0953-01DA-4B9A-841C-C911FEEFC1AD}" type="datetimeFigureOut">
              <a:rPr lang="en-IN" smtClean="0"/>
              <a:t>29-11-2019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14A02F-AF5C-4723-9E74-0666B3134B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2071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631F0953-01DA-4B9A-841C-C911FEEFC1AD}" type="datetimeFigureOut">
              <a:rPr lang="en-IN" smtClean="0"/>
              <a:t>29-11-2019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D814A02F-AF5C-4723-9E74-0666B3134B4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618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27D166-05B5-4E5F-AE9D-87DCA278D6D4}"/>
              </a:ext>
            </a:extLst>
          </p:cNvPr>
          <p:cNvSpPr txBox="1"/>
          <p:nvPr/>
        </p:nvSpPr>
        <p:spPr>
          <a:xfrm>
            <a:off x="93214" y="319596"/>
            <a:ext cx="12002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/>
              <a:t>IOT based Industrial Automation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FA35AB-BA30-4429-82F2-E6235D7D8187}"/>
              </a:ext>
            </a:extLst>
          </p:cNvPr>
          <p:cNvSpPr txBox="1"/>
          <p:nvPr/>
        </p:nvSpPr>
        <p:spPr>
          <a:xfrm>
            <a:off x="230819" y="1121584"/>
            <a:ext cx="1172740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Feature list: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2000" dirty="0"/>
              <a:t>The ability to distinguish between a bad and good product on the basis of external values, without the need for scanning inside.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2000" dirty="0"/>
              <a:t>The use of the product will allow for better efficiency in mass production, especially for smaller product lines where even a few grams makes a big difference.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2000" dirty="0"/>
              <a:t>IoT enabled checking will allow for the system to know immediately which product is defective and have that replaced.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2000" dirty="0"/>
              <a:t>IoT will also give the ability to control the entire line and power supply remotely.</a:t>
            </a:r>
          </a:p>
          <a:p>
            <a:pPr marL="800100" lvl="1" indent="-342900">
              <a:buFont typeface="+mj-lt"/>
              <a:buAutoNum type="arabicPeriod"/>
            </a:pPr>
            <a:endParaRPr lang="en-IN" sz="2000" dirty="0"/>
          </a:p>
          <a:p>
            <a:pPr marL="800100" lvl="1" indent="-342900">
              <a:buFont typeface="+mj-lt"/>
              <a:buAutoNum type="arabicPeriod"/>
            </a:pPr>
            <a:endParaRPr lang="en-IN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C37D14-E0C3-484E-8A64-2269E0B30014}"/>
              </a:ext>
            </a:extLst>
          </p:cNvPr>
          <p:cNvSpPr txBox="1"/>
          <p:nvPr/>
        </p:nvSpPr>
        <p:spPr>
          <a:xfrm>
            <a:off x="230818" y="4215907"/>
            <a:ext cx="1172740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Sensors and used machinery overview: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2000" dirty="0"/>
              <a:t>RADAR sensor to verify dimensions of the package.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2000" dirty="0"/>
              <a:t>Load sensor(resistive) to check the weight of the package.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2000" dirty="0"/>
              <a:t>A nodeMCU to remotely control the line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2000" dirty="0"/>
              <a:t>A servo to operate an arm to push the bad products off the line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2000" dirty="0"/>
              <a:t>A dual motor conveyer belt</a:t>
            </a:r>
          </a:p>
        </p:txBody>
      </p:sp>
    </p:spTree>
    <p:extLst>
      <p:ext uri="{BB962C8B-B14F-4D97-AF65-F5344CB8AC3E}">
        <p14:creationId xmlns:p14="http://schemas.microsoft.com/office/powerpoint/2010/main" val="2328177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F164D87-276B-4704-BA88-CB9C5E917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3596" y="239696"/>
            <a:ext cx="8546239" cy="6409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803914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28</TotalTime>
  <Words>150</Words>
  <Application>Microsoft Office PowerPoint</Application>
  <PresentationFormat>Widescreen</PresentationFormat>
  <Paragraphs>12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4" baseType="lpstr">
      <vt:lpstr>Corbel</vt:lpstr>
      <vt:lpstr>Basis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Srikar Devarakonda</dc:creator>
  <cp:lastModifiedBy>Srikar Devarakonda</cp:lastModifiedBy>
  <cp:revision>4</cp:revision>
  <dcterms:created xsi:type="dcterms:W3CDTF">2019-11-29T13:54:33Z</dcterms:created>
  <dcterms:modified xsi:type="dcterms:W3CDTF">2019-11-29T14:23:15Z</dcterms:modified>
</cp:coreProperties>
</file>

<file path=docProps/thumbnail.jpeg>
</file>